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sldIdLst>
    <p:sldId id="257" r:id="rId2"/>
  </p:sldIdLst>
  <p:sldSz cx="24688800" cy="3657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1837"/>
    <a:srgbClr val="DA0000"/>
    <a:srgbClr val="BA0000"/>
    <a:srgbClr val="F80808"/>
    <a:srgbClr val="DC0606"/>
    <a:srgbClr val="F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>
        <p:scale>
          <a:sx n="87" d="100"/>
          <a:sy n="87" d="100"/>
        </p:scale>
        <p:origin x="-1824" y="-15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006BC-6761-9831-C81D-552198962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6100" y="5985936"/>
            <a:ext cx="18516600" cy="12733867"/>
          </a:xfrm>
        </p:spPr>
        <p:txBody>
          <a:bodyPr anchor="b"/>
          <a:lstStyle>
            <a:lvl1pPr algn="ctr">
              <a:defRPr sz="12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E11314-F5B7-9D2E-FB2D-03DF5D0C35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86100" y="19210869"/>
            <a:ext cx="18516600" cy="8830731"/>
          </a:xfrm>
        </p:spPr>
        <p:txBody>
          <a:bodyPr/>
          <a:lstStyle>
            <a:lvl1pPr marL="0" indent="0" algn="ctr">
              <a:buNone/>
              <a:defRPr sz="4860"/>
            </a:lvl1pPr>
            <a:lvl2pPr marL="925830" indent="0" algn="ctr">
              <a:buNone/>
              <a:defRPr sz="4050"/>
            </a:lvl2pPr>
            <a:lvl3pPr marL="1851660" indent="0" algn="ctr">
              <a:buNone/>
              <a:defRPr sz="3645"/>
            </a:lvl3pPr>
            <a:lvl4pPr marL="2777490" indent="0" algn="ctr">
              <a:buNone/>
              <a:defRPr sz="3240"/>
            </a:lvl4pPr>
            <a:lvl5pPr marL="3703320" indent="0" algn="ctr">
              <a:buNone/>
              <a:defRPr sz="3240"/>
            </a:lvl5pPr>
            <a:lvl6pPr marL="4629150" indent="0" algn="ctr">
              <a:buNone/>
              <a:defRPr sz="3240"/>
            </a:lvl6pPr>
            <a:lvl7pPr marL="5554980" indent="0" algn="ctr">
              <a:buNone/>
              <a:defRPr sz="3240"/>
            </a:lvl7pPr>
            <a:lvl8pPr marL="6480810" indent="0" algn="ctr">
              <a:buNone/>
              <a:defRPr sz="3240"/>
            </a:lvl8pPr>
            <a:lvl9pPr marL="7406640" indent="0" algn="ctr">
              <a:buNone/>
              <a:defRPr sz="324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18461-6434-FAB3-9802-2C3B53DFB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A31B-8AFB-4B22-BC33-9C776686B628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6E503-0F18-A0E9-2B95-9B4D159D7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625E1-1668-9C5C-55DD-2E43726CC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5F65-056A-4263-9AE7-9F6D6E32D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80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C9D06-F878-8DEF-2EA1-313FC9DD4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14883A-8FC6-62E7-1CF4-9316F4DC7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F4B46-25E9-AD6E-C9C6-BD9B71CFD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A31B-8AFB-4B22-BC33-9C776686B628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F3D2B-6A35-77B3-4C46-02C1CD8CD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1105C-DB59-1535-AE15-48E0C41F2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5F65-056A-4263-9AE7-9F6D6E32D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F9DBF6-C306-C505-70EB-6A2C1ACEE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7667922" y="1947334"/>
            <a:ext cx="5323523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A990DB-A5F6-CB6F-DA6E-A74774C9EB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97355" y="1947334"/>
            <a:ext cx="15661958" cy="309964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4B912-17A8-17BA-FD37-C55725CD8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A31B-8AFB-4B22-BC33-9C776686B628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430F7-8C47-F2BA-2F7C-DB7AC421F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15F47-2399-64F3-2AC4-E32BA2C5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5F65-056A-4263-9AE7-9F6D6E32D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55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ragraph Sty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D6D2240-FA47-0D4F-A2AD-9029D09437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50689" y="1202267"/>
            <a:ext cx="22601511" cy="3840000"/>
          </a:xfrm>
        </p:spPr>
        <p:txBody>
          <a:bodyPr/>
          <a:lstStyle>
            <a:lvl1pPr>
              <a:defRPr b="1" i="0">
                <a:latin typeface="+mj-lt"/>
              </a:defRPr>
            </a:lvl1pPr>
          </a:lstStyle>
          <a:p>
            <a:r>
              <a:rPr lang="en-US" dirty="0"/>
              <a:t>Click to Add a Title To Your Slide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92BED61-216A-7F41-90CF-1CE1747456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035130" y="6383869"/>
            <a:ext cx="22618541" cy="26500667"/>
          </a:xfrm>
          <a:prstGeom prst="rect">
            <a:avLst/>
          </a:prstGeom>
        </p:spPr>
        <p:txBody>
          <a:bodyPr/>
          <a:lstStyle>
            <a:lvl4pPr marL="0" indent="0">
              <a:spcBef>
                <a:spcPts val="1215"/>
              </a:spcBef>
              <a:spcAft>
                <a:spcPts val="608"/>
              </a:spcAft>
              <a:buFontTx/>
              <a:buNone/>
              <a:defRPr b="1" i="0">
                <a:solidFill>
                  <a:schemeClr val="accent1"/>
                </a:solidFill>
                <a:latin typeface="IBM Plex Sans SemiBold" panose="020B0503050203000203" pitchFamily="34" charset="0"/>
              </a:defRPr>
            </a:lvl4pPr>
            <a:lvl5pPr marL="0" indent="0">
              <a:spcBef>
                <a:spcPts val="1215"/>
              </a:spcBef>
              <a:spcAft>
                <a:spcPts val="608"/>
              </a:spcAft>
              <a:buFontTx/>
              <a:buNone/>
              <a:defRPr sz="3240" b="1" i="0">
                <a:latin typeface="IBM Plex Sans SemiBold" panose="020B0503050203000203" pitchFamily="34" charset="0"/>
              </a:defRPr>
            </a:lvl5pPr>
            <a:lvl6pPr marL="0" marR="0" indent="0" algn="l" defTabSz="1851660" rtl="0" eaLnBrk="1" fontAlgn="auto" latinLnBrk="0" hangingPunct="1">
              <a:lnSpc>
                <a:spcPct val="90000"/>
              </a:lnSpc>
              <a:spcBef>
                <a:spcPts val="1215"/>
              </a:spcBef>
              <a:spcAft>
                <a:spcPts val="608"/>
              </a:spcAft>
              <a:buClrTx/>
              <a:buSzTx/>
              <a:buFontTx/>
              <a:buNone/>
              <a:tabLst/>
              <a:defRPr sz="3240" b="0" i="1">
                <a:latin typeface="IBM Plex Sans ExtraLight" panose="020B0303050203000203" pitchFamily="34" charset="0"/>
              </a:defRPr>
            </a:lvl6pPr>
            <a:lvl7pPr marL="0" marR="0" indent="0" algn="l" defTabSz="1851660" rtl="0" eaLnBrk="1" fontAlgn="auto" latinLnBrk="0" hangingPunct="1">
              <a:lnSpc>
                <a:spcPct val="90000"/>
              </a:lnSpc>
              <a:spcBef>
                <a:spcPts val="1215"/>
              </a:spcBef>
              <a:spcAft>
                <a:spcPts val="608"/>
              </a:spcAft>
              <a:buClrTx/>
              <a:buSzTx/>
              <a:buFontTx/>
              <a:buNone/>
              <a:tabLst/>
              <a:defRPr sz="2430"/>
            </a:lvl7pPr>
            <a:lvl8pPr marL="0" indent="0">
              <a:spcBef>
                <a:spcPts val="1215"/>
              </a:spcBef>
              <a:spcAft>
                <a:spcPts val="608"/>
              </a:spcAft>
              <a:buFontTx/>
              <a:buNone/>
              <a:defRPr sz="3240" b="0" i="0">
                <a:latin typeface="IBM Plex Serif ExtraLight" panose="02060303050406000203" pitchFamily="18" charset="77"/>
              </a:defRPr>
            </a:lvl8pPr>
            <a:lvl9pPr marL="0" marR="0" indent="0" algn="l" defTabSz="1851660" rtl="0" eaLnBrk="1" fontAlgn="auto" latinLnBrk="0" hangingPunct="1">
              <a:lnSpc>
                <a:spcPct val="90000"/>
              </a:lnSpc>
              <a:spcBef>
                <a:spcPts val="1215"/>
              </a:spcBef>
              <a:spcAft>
                <a:spcPts val="608"/>
              </a:spcAft>
              <a:buClrTx/>
              <a:buSzTx/>
              <a:buFontTx/>
              <a:buNone/>
              <a:tabLst/>
              <a:defRPr sz="3240" b="0" i="0">
                <a:latin typeface="IBM Plex Serif Medium" panose="02060503050406000203" pitchFamily="18" charset="77"/>
              </a:defRPr>
            </a:lvl9pPr>
          </a:lstStyle>
          <a:p>
            <a:pPr lvl="0"/>
            <a:r>
              <a:rPr lang="en-US" dirty="0"/>
              <a:t>Click to use Master text styles – Level one through Level nine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Level FOUR: IBM PLEX SANS SEMIBOLD IN ALL CAPS FOR THIS RED HEADING STYLE</a:t>
            </a:r>
          </a:p>
          <a:p>
            <a:pPr lvl="4"/>
            <a:r>
              <a:rPr lang="en-US" dirty="0"/>
              <a:t>Level FIVE: IBM Plex Sans </a:t>
            </a:r>
            <a:r>
              <a:rPr lang="en-US" dirty="0" err="1"/>
              <a:t>Semibold</a:t>
            </a:r>
            <a:r>
              <a:rPr lang="en-US" dirty="0"/>
              <a:t> for a bold paragraph style.</a:t>
            </a:r>
          </a:p>
          <a:p>
            <a:pPr marL="0" marR="0" lvl="5" indent="0" algn="l" defTabSz="1851660" rtl="0" eaLnBrk="1" fontAlgn="auto" latinLnBrk="0" hangingPunct="1">
              <a:lnSpc>
                <a:spcPct val="90000"/>
              </a:lnSpc>
              <a:spcBef>
                <a:spcPts val="1215"/>
              </a:spcBef>
              <a:spcAft>
                <a:spcPts val="608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Level SIX: </a:t>
            </a:r>
            <a:r>
              <a:rPr lang="en-CA" dirty="0"/>
              <a:t>IBM Plex Sans </a:t>
            </a:r>
            <a:r>
              <a:rPr lang="en-CA" dirty="0" err="1"/>
              <a:t>ExtraLight</a:t>
            </a:r>
            <a:r>
              <a:rPr lang="en-CA" dirty="0"/>
              <a:t> Italics for </a:t>
            </a:r>
            <a:r>
              <a:rPr lang="en-US" dirty="0"/>
              <a:t>an italicized paragraph. Use this for quote names or descriptions.</a:t>
            </a:r>
          </a:p>
          <a:p>
            <a:pPr marL="0" marR="0" lvl="6" indent="0" algn="l" defTabSz="1851660" rtl="0" eaLnBrk="1" fontAlgn="auto" latinLnBrk="0" hangingPunct="1">
              <a:lnSpc>
                <a:spcPct val="90000"/>
              </a:lnSpc>
              <a:spcBef>
                <a:spcPts val="1215"/>
              </a:spcBef>
              <a:spcAft>
                <a:spcPts val="608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Level SEVEN: </a:t>
            </a:r>
            <a:r>
              <a:rPr lang="en-CA" dirty="0"/>
              <a:t>IBM Plex Sans for </a:t>
            </a:r>
            <a:r>
              <a:rPr lang="en-US" dirty="0"/>
              <a:t>smaller font style. Use this as a photo caption. See Resources for example.</a:t>
            </a:r>
          </a:p>
          <a:p>
            <a:pPr lvl="7"/>
            <a:r>
              <a:rPr lang="en-US" dirty="0"/>
              <a:t>Level EIGHT: </a:t>
            </a:r>
            <a:r>
              <a:rPr lang="en-CA" dirty="0"/>
              <a:t>IBM Plex Serif </a:t>
            </a:r>
            <a:r>
              <a:rPr lang="en-CA" dirty="0" err="1"/>
              <a:t>ExtraLight</a:t>
            </a:r>
            <a:r>
              <a:rPr lang="en-CA" dirty="0"/>
              <a:t> for quoted text.</a:t>
            </a:r>
            <a:endParaRPr lang="en-US" dirty="0"/>
          </a:p>
          <a:p>
            <a:pPr marL="0" marR="0" lvl="8" indent="0" algn="l" defTabSz="1851660" rtl="0" eaLnBrk="1" fontAlgn="auto" latinLnBrk="0" hangingPunct="1">
              <a:lnSpc>
                <a:spcPct val="90000"/>
              </a:lnSpc>
              <a:spcBef>
                <a:spcPts val="1215"/>
              </a:spcBef>
              <a:spcAft>
                <a:spcPts val="608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Level NINE: </a:t>
            </a:r>
            <a:r>
              <a:rPr lang="en-CA" dirty="0"/>
              <a:t>IBM Plex Serif Medium for bolded items within quoted text.</a:t>
            </a:r>
            <a:endParaRPr lang="en-US" dirty="0"/>
          </a:p>
          <a:p>
            <a:pPr lvl="5"/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AFBAB-FE6B-244E-B462-18CE5282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469" y="33900531"/>
            <a:ext cx="836829" cy="1947333"/>
          </a:xfrm>
          <a:prstGeom prst="rect">
            <a:avLst/>
          </a:prstGeom>
        </p:spPr>
        <p:txBody>
          <a:bodyPr/>
          <a:lstStyle/>
          <a:p>
            <a:fld id="{875C5F65-056A-4263-9AE7-9F6D6E32D21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93916-EA4C-D34B-8794-BD8EBAD8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41200" y="33900539"/>
            <a:ext cx="17853210" cy="19473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05739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6AD01-3F0E-0DDC-6968-1FBB4C14D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41641-6777-AA0B-83B5-8D8DA2E27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2C98C-2DC6-3BD7-58AA-E01850C33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A31B-8AFB-4B22-BC33-9C776686B628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D614A-6104-3B13-D326-ADF5B6B4F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CD606-7925-5146-EF13-15C5F0B29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5F65-056A-4263-9AE7-9F6D6E32D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150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6">
          <p15:clr>
            <a:srgbClr val="FBAE40"/>
          </p15:clr>
        </p15:guide>
        <p15:guide id="2" pos="8283">
          <p15:clr>
            <a:srgbClr val="FBAE40"/>
          </p15:clr>
        </p15:guide>
        <p15:guide id="3" orient="horz" pos="4800">
          <p15:clr>
            <a:srgbClr val="FBAE40"/>
          </p15:clr>
        </p15:guide>
        <p15:guide id="4" orient="horz" pos="838">
          <p15:clr>
            <a:srgbClr val="FBAE40"/>
          </p15:clr>
        </p15:guide>
        <p15:guide id="5" orient="horz" pos="43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5F459-D287-73B6-0E21-59C168761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496" y="9118606"/>
            <a:ext cx="21294090" cy="15214597"/>
          </a:xfrm>
        </p:spPr>
        <p:txBody>
          <a:bodyPr anchor="b"/>
          <a:lstStyle>
            <a:lvl1pPr>
              <a:defRPr sz="12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9099A-E763-A75D-B5AB-589A746B8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4496" y="24477139"/>
            <a:ext cx="21294090" cy="8000997"/>
          </a:xfrm>
        </p:spPr>
        <p:txBody>
          <a:bodyPr/>
          <a:lstStyle>
            <a:lvl1pPr marL="0" indent="0">
              <a:buNone/>
              <a:defRPr sz="4860">
                <a:solidFill>
                  <a:schemeClr val="tx1">
                    <a:tint val="75000"/>
                  </a:schemeClr>
                </a:solidFill>
              </a:defRPr>
            </a:lvl1pPr>
            <a:lvl2pPr marL="92583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2pPr>
            <a:lvl3pPr marL="1851660" indent="0">
              <a:buNone/>
              <a:defRPr sz="3645">
                <a:solidFill>
                  <a:schemeClr val="tx1">
                    <a:tint val="75000"/>
                  </a:schemeClr>
                </a:solidFill>
              </a:defRPr>
            </a:lvl3pPr>
            <a:lvl4pPr marL="277749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4pPr>
            <a:lvl5pPr marL="37033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5pPr>
            <a:lvl6pPr marL="462915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6pPr>
            <a:lvl7pPr marL="555498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7pPr>
            <a:lvl8pPr marL="648081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8pPr>
            <a:lvl9pPr marL="740664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AF0FB-7508-3581-C34E-B65CD0541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A31B-8AFB-4B22-BC33-9C776686B628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469C9-5185-4ABE-1D5F-201875A5F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0A39B-710D-01A6-26B0-C538FD6F3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5F65-056A-4263-9AE7-9F6D6E32D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4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339D9-EA5D-520A-FE06-6B14F2039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31FC6-F1E4-244A-5732-FD58ED5A85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97355" y="9736667"/>
            <a:ext cx="1049274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16C3A1-3DC6-B977-39AF-68928F6AD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498705" y="9736667"/>
            <a:ext cx="1049274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054584-697F-2BB5-C9F5-94BAE8561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A31B-8AFB-4B22-BC33-9C776686B628}" type="datetimeFigureOut">
              <a:rPr lang="en-US" smtClean="0"/>
              <a:t>5/19/23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369026-0C06-2213-9CD7-C1EF6A8F4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719A63-3A9B-CF7E-E31D-CC5434D4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5F65-056A-4263-9AE7-9F6D6E32D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D7C2C-DB85-82DF-E8FB-9C5C84B7B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0571" y="1947336"/>
            <a:ext cx="21294090" cy="70696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FCAA8-A382-3765-9112-C41B644E2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00572" y="8966203"/>
            <a:ext cx="10444519" cy="4394197"/>
          </a:xfrm>
        </p:spPr>
        <p:txBody>
          <a:bodyPr anchor="b"/>
          <a:lstStyle>
            <a:lvl1pPr marL="0" indent="0">
              <a:buNone/>
              <a:defRPr sz="4860" b="1"/>
            </a:lvl1pPr>
            <a:lvl2pPr marL="925830" indent="0">
              <a:buNone/>
              <a:defRPr sz="4050" b="1"/>
            </a:lvl2pPr>
            <a:lvl3pPr marL="1851660" indent="0">
              <a:buNone/>
              <a:defRPr sz="3645" b="1"/>
            </a:lvl3pPr>
            <a:lvl4pPr marL="2777490" indent="0">
              <a:buNone/>
              <a:defRPr sz="3240" b="1"/>
            </a:lvl4pPr>
            <a:lvl5pPr marL="3703320" indent="0">
              <a:buNone/>
              <a:defRPr sz="3240" b="1"/>
            </a:lvl5pPr>
            <a:lvl6pPr marL="4629150" indent="0">
              <a:buNone/>
              <a:defRPr sz="3240" b="1"/>
            </a:lvl6pPr>
            <a:lvl7pPr marL="5554980" indent="0">
              <a:buNone/>
              <a:defRPr sz="3240" b="1"/>
            </a:lvl7pPr>
            <a:lvl8pPr marL="6480810" indent="0">
              <a:buNone/>
              <a:defRPr sz="3240" b="1"/>
            </a:lvl8pPr>
            <a:lvl9pPr marL="7406640" indent="0">
              <a:buNone/>
              <a:defRPr sz="3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584D8-3AE1-3866-113C-32BD4C55A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00572" y="13360400"/>
            <a:ext cx="10444519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85A29-3BA5-406D-FC35-8AC7E088B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498705" y="8966203"/>
            <a:ext cx="10495956" cy="4394197"/>
          </a:xfrm>
        </p:spPr>
        <p:txBody>
          <a:bodyPr anchor="b"/>
          <a:lstStyle>
            <a:lvl1pPr marL="0" indent="0">
              <a:buNone/>
              <a:defRPr sz="4860" b="1"/>
            </a:lvl1pPr>
            <a:lvl2pPr marL="925830" indent="0">
              <a:buNone/>
              <a:defRPr sz="4050" b="1"/>
            </a:lvl2pPr>
            <a:lvl3pPr marL="1851660" indent="0">
              <a:buNone/>
              <a:defRPr sz="3645" b="1"/>
            </a:lvl3pPr>
            <a:lvl4pPr marL="2777490" indent="0">
              <a:buNone/>
              <a:defRPr sz="3240" b="1"/>
            </a:lvl4pPr>
            <a:lvl5pPr marL="3703320" indent="0">
              <a:buNone/>
              <a:defRPr sz="3240" b="1"/>
            </a:lvl5pPr>
            <a:lvl6pPr marL="4629150" indent="0">
              <a:buNone/>
              <a:defRPr sz="3240" b="1"/>
            </a:lvl6pPr>
            <a:lvl7pPr marL="5554980" indent="0">
              <a:buNone/>
              <a:defRPr sz="3240" b="1"/>
            </a:lvl7pPr>
            <a:lvl8pPr marL="6480810" indent="0">
              <a:buNone/>
              <a:defRPr sz="3240" b="1"/>
            </a:lvl8pPr>
            <a:lvl9pPr marL="7406640" indent="0">
              <a:buNone/>
              <a:defRPr sz="3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2A368A-6C2F-9AF3-1124-90C00DBE5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498705" y="13360400"/>
            <a:ext cx="10495956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D6998A-7D27-CF5E-6134-1B4465155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A31B-8AFB-4B22-BC33-9C776686B628}" type="datetimeFigureOut">
              <a:rPr lang="en-US" smtClean="0"/>
              <a:t>5/19/23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9FC745-5118-DA32-F1B0-71BD1D6FD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F5F02C-C81B-B1D8-53F1-E3968E67C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5F65-056A-4263-9AE7-9F6D6E32D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7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2707E-B57E-980C-C309-4C0216A6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A2D9F4-7974-E8F7-5BB1-934419A01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A31B-8AFB-4B22-BC33-9C776686B628}" type="datetimeFigureOut">
              <a:rPr lang="en-US" smtClean="0"/>
              <a:t>5/19/23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ADF872-C3D6-6054-58E2-B58536D6B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123F1E-E4DA-60F9-4AE3-E85B65DA5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5F65-056A-4263-9AE7-9F6D6E32D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788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6">
          <p15:clr>
            <a:srgbClr val="FBAE40"/>
          </p15:clr>
        </p15:guide>
        <p15:guide id="2" pos="8283">
          <p15:clr>
            <a:srgbClr val="FBAE40"/>
          </p15:clr>
        </p15:guide>
        <p15:guide id="3" orient="horz" pos="431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7D3E4A-D80F-296B-722A-3391CDAD8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A31B-8AFB-4B22-BC33-9C776686B628}" type="datetimeFigureOut">
              <a:rPr lang="en-US" smtClean="0"/>
              <a:t>5/19/23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AF1717-8DEB-47A9-DF74-39CF332DF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B4193-606F-97F1-5B99-30C39ABF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610E-19A3-44C5-BE4A-B6591175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638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6">
          <p15:clr>
            <a:srgbClr val="FBAE40"/>
          </p15:clr>
        </p15:guide>
        <p15:guide id="2" pos="8283">
          <p15:clr>
            <a:srgbClr val="FBAE40"/>
          </p15:clr>
        </p15:guide>
        <p15:guide id="3" orient="horz" pos="333">
          <p15:clr>
            <a:srgbClr val="FBAE40"/>
          </p15:clr>
        </p15:guide>
        <p15:guide id="4" orient="horz" pos="432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53EDF-F541-4533-62A1-18635CCB0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0572" y="2438400"/>
            <a:ext cx="7962780" cy="8534400"/>
          </a:xfrm>
        </p:spPr>
        <p:txBody>
          <a:bodyPr anchor="b"/>
          <a:lstStyle>
            <a:lvl1pPr>
              <a:defRPr sz="6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47DDB-2C59-B637-2F57-9FD4E69F3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5956" y="5266269"/>
            <a:ext cx="12498705" cy="25992667"/>
          </a:xfrm>
        </p:spPr>
        <p:txBody>
          <a:bodyPr/>
          <a:lstStyle>
            <a:lvl1pPr>
              <a:defRPr sz="6480"/>
            </a:lvl1pPr>
            <a:lvl2pPr>
              <a:defRPr sz="5670"/>
            </a:lvl2pPr>
            <a:lvl3pPr>
              <a:defRPr sz="4860"/>
            </a:lvl3pPr>
            <a:lvl4pPr>
              <a:defRPr sz="4050"/>
            </a:lvl4pPr>
            <a:lvl5pPr>
              <a:defRPr sz="4050"/>
            </a:lvl5pPr>
            <a:lvl6pPr>
              <a:defRPr sz="4050"/>
            </a:lvl6pPr>
            <a:lvl7pPr>
              <a:defRPr sz="4050"/>
            </a:lvl7pPr>
            <a:lvl8pPr>
              <a:defRPr sz="4050"/>
            </a:lvl8pPr>
            <a:lvl9pPr>
              <a:defRPr sz="4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1F7B48-BE41-6F8A-D509-2CE46F6E4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00572" y="10972800"/>
            <a:ext cx="7962780" cy="20328469"/>
          </a:xfrm>
        </p:spPr>
        <p:txBody>
          <a:bodyPr/>
          <a:lstStyle>
            <a:lvl1pPr marL="0" indent="0">
              <a:buNone/>
              <a:defRPr sz="3240"/>
            </a:lvl1pPr>
            <a:lvl2pPr marL="925830" indent="0">
              <a:buNone/>
              <a:defRPr sz="2835"/>
            </a:lvl2pPr>
            <a:lvl3pPr marL="1851660" indent="0">
              <a:buNone/>
              <a:defRPr sz="2430"/>
            </a:lvl3pPr>
            <a:lvl4pPr marL="2777490" indent="0">
              <a:buNone/>
              <a:defRPr sz="2025"/>
            </a:lvl4pPr>
            <a:lvl5pPr marL="3703320" indent="0">
              <a:buNone/>
              <a:defRPr sz="2025"/>
            </a:lvl5pPr>
            <a:lvl6pPr marL="4629150" indent="0">
              <a:buNone/>
              <a:defRPr sz="2025"/>
            </a:lvl6pPr>
            <a:lvl7pPr marL="5554980" indent="0">
              <a:buNone/>
              <a:defRPr sz="2025"/>
            </a:lvl7pPr>
            <a:lvl8pPr marL="6480810" indent="0">
              <a:buNone/>
              <a:defRPr sz="2025"/>
            </a:lvl8pPr>
            <a:lvl9pPr marL="7406640" indent="0">
              <a:buNone/>
              <a:defRPr sz="20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EFABF-CFA0-B72D-9F72-2E935B4A1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A31B-8AFB-4B22-BC33-9C776686B628}" type="datetimeFigureOut">
              <a:rPr lang="en-US" smtClean="0"/>
              <a:t>5/19/23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C47ED-CAB8-886D-BC8D-8E5563837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F590F-A43B-BEDE-9D3F-DBBA4E13B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5F65-056A-4263-9AE7-9F6D6E32D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1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F3CA9-34DA-991F-3F08-3C2BCF0B7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0572" y="2438400"/>
            <a:ext cx="7962780" cy="8534400"/>
          </a:xfrm>
        </p:spPr>
        <p:txBody>
          <a:bodyPr anchor="b"/>
          <a:lstStyle>
            <a:lvl1pPr>
              <a:defRPr sz="6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597933-C061-22DC-84AE-D673CA7ED1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495956" y="5266269"/>
            <a:ext cx="12498705" cy="25992667"/>
          </a:xfrm>
        </p:spPr>
        <p:txBody>
          <a:bodyPr/>
          <a:lstStyle>
            <a:lvl1pPr marL="0" indent="0">
              <a:buNone/>
              <a:defRPr sz="6480"/>
            </a:lvl1pPr>
            <a:lvl2pPr marL="925830" indent="0">
              <a:buNone/>
              <a:defRPr sz="5670"/>
            </a:lvl2pPr>
            <a:lvl3pPr marL="1851660" indent="0">
              <a:buNone/>
              <a:defRPr sz="4860"/>
            </a:lvl3pPr>
            <a:lvl4pPr marL="2777490" indent="0">
              <a:buNone/>
              <a:defRPr sz="4050"/>
            </a:lvl4pPr>
            <a:lvl5pPr marL="3703320" indent="0">
              <a:buNone/>
              <a:defRPr sz="4050"/>
            </a:lvl5pPr>
            <a:lvl6pPr marL="4629150" indent="0">
              <a:buNone/>
              <a:defRPr sz="4050"/>
            </a:lvl6pPr>
            <a:lvl7pPr marL="5554980" indent="0">
              <a:buNone/>
              <a:defRPr sz="4050"/>
            </a:lvl7pPr>
            <a:lvl8pPr marL="6480810" indent="0">
              <a:buNone/>
              <a:defRPr sz="4050"/>
            </a:lvl8pPr>
            <a:lvl9pPr marL="7406640" indent="0">
              <a:buNone/>
              <a:defRPr sz="405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AA7B2-3529-33C1-2AC7-5704CE676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00572" y="10972800"/>
            <a:ext cx="7962780" cy="20328469"/>
          </a:xfrm>
        </p:spPr>
        <p:txBody>
          <a:bodyPr/>
          <a:lstStyle>
            <a:lvl1pPr marL="0" indent="0">
              <a:buNone/>
              <a:defRPr sz="3240"/>
            </a:lvl1pPr>
            <a:lvl2pPr marL="925830" indent="0">
              <a:buNone/>
              <a:defRPr sz="2835"/>
            </a:lvl2pPr>
            <a:lvl3pPr marL="1851660" indent="0">
              <a:buNone/>
              <a:defRPr sz="2430"/>
            </a:lvl3pPr>
            <a:lvl4pPr marL="2777490" indent="0">
              <a:buNone/>
              <a:defRPr sz="2025"/>
            </a:lvl4pPr>
            <a:lvl5pPr marL="3703320" indent="0">
              <a:buNone/>
              <a:defRPr sz="2025"/>
            </a:lvl5pPr>
            <a:lvl6pPr marL="4629150" indent="0">
              <a:buNone/>
              <a:defRPr sz="2025"/>
            </a:lvl6pPr>
            <a:lvl7pPr marL="5554980" indent="0">
              <a:buNone/>
              <a:defRPr sz="2025"/>
            </a:lvl7pPr>
            <a:lvl8pPr marL="6480810" indent="0">
              <a:buNone/>
              <a:defRPr sz="2025"/>
            </a:lvl8pPr>
            <a:lvl9pPr marL="7406640" indent="0">
              <a:buNone/>
              <a:defRPr sz="20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D83DE7-5D59-713E-6F80-AE571E5A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A31B-8AFB-4B22-BC33-9C776686B628}" type="datetimeFigureOut">
              <a:rPr lang="en-US" smtClean="0"/>
              <a:t>5/19/23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C6FF4-0B3A-0E25-F38C-B6AC2AC00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CF693-BF78-54B0-8711-978948D37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5F65-056A-4263-9AE7-9F6D6E32D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1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3E03AF-1365-AABC-1029-F40AF224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7355" y="1947336"/>
            <a:ext cx="2129409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FCEDF-E600-26FF-12DF-D5077B72A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97355" y="9736667"/>
            <a:ext cx="2129409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2A51D-6959-5608-F9D5-6FB3E73EFE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97355" y="33900536"/>
            <a:ext cx="55549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CA31B-8AFB-4B22-BC33-9C776686B628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B4402-0F25-E30C-82DE-3CE2B4748B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78165" y="33900536"/>
            <a:ext cx="833247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C4BDD-AFA6-9DAB-37BE-F16C6BD38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436465" y="33900536"/>
            <a:ext cx="55549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C5F65-056A-4263-9AE7-9F6D6E32D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5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</p:sldLayoutIdLst>
  <p:txStyles>
    <p:titleStyle>
      <a:lvl1pPr algn="l" defTabSz="1851660" rtl="0" eaLnBrk="1" latinLnBrk="0" hangingPunct="1">
        <a:lnSpc>
          <a:spcPct val="90000"/>
        </a:lnSpc>
        <a:spcBef>
          <a:spcPct val="0"/>
        </a:spcBef>
        <a:buNone/>
        <a:defRPr sz="89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2915" indent="-462915" algn="l" defTabSz="1851660" rtl="0" eaLnBrk="1" latinLnBrk="0" hangingPunct="1">
        <a:lnSpc>
          <a:spcPct val="90000"/>
        </a:lnSpc>
        <a:spcBef>
          <a:spcPts val="202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1pPr>
      <a:lvl2pPr marL="1388745" indent="-462915" algn="l" defTabSz="1851660" rtl="0" eaLnBrk="1" latinLnBrk="0" hangingPunct="1">
        <a:lnSpc>
          <a:spcPct val="90000"/>
        </a:lnSpc>
        <a:spcBef>
          <a:spcPts val="1013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314575" indent="-462915" algn="l" defTabSz="1851660" rtl="0" eaLnBrk="1" latinLnBrk="0" hangingPunct="1">
        <a:lnSpc>
          <a:spcPct val="90000"/>
        </a:lnSpc>
        <a:spcBef>
          <a:spcPts val="1013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240405" indent="-462915" algn="l" defTabSz="1851660" rtl="0" eaLnBrk="1" latinLnBrk="0" hangingPunct="1">
        <a:lnSpc>
          <a:spcPct val="90000"/>
        </a:lnSpc>
        <a:spcBef>
          <a:spcPts val="1013"/>
        </a:spcBef>
        <a:buFont typeface="Arial" panose="020B0604020202020204" pitchFamily="34" charset="0"/>
        <a:buChar char="•"/>
        <a:defRPr sz="3645" kern="1200">
          <a:solidFill>
            <a:schemeClr val="tx1"/>
          </a:solidFill>
          <a:latin typeface="+mn-lt"/>
          <a:ea typeface="+mn-ea"/>
          <a:cs typeface="+mn-cs"/>
        </a:defRPr>
      </a:lvl4pPr>
      <a:lvl5pPr marL="4166235" indent="-462915" algn="l" defTabSz="1851660" rtl="0" eaLnBrk="1" latinLnBrk="0" hangingPunct="1">
        <a:lnSpc>
          <a:spcPct val="90000"/>
        </a:lnSpc>
        <a:spcBef>
          <a:spcPts val="1013"/>
        </a:spcBef>
        <a:buFont typeface="Arial" panose="020B0604020202020204" pitchFamily="34" charset="0"/>
        <a:buChar char="•"/>
        <a:defRPr sz="3645" kern="1200">
          <a:solidFill>
            <a:schemeClr val="tx1"/>
          </a:solidFill>
          <a:latin typeface="+mn-lt"/>
          <a:ea typeface="+mn-ea"/>
          <a:cs typeface="+mn-cs"/>
        </a:defRPr>
      </a:lvl5pPr>
      <a:lvl6pPr marL="5092065" indent="-462915" algn="l" defTabSz="1851660" rtl="0" eaLnBrk="1" latinLnBrk="0" hangingPunct="1">
        <a:lnSpc>
          <a:spcPct val="90000"/>
        </a:lnSpc>
        <a:spcBef>
          <a:spcPts val="1013"/>
        </a:spcBef>
        <a:buFont typeface="Arial" panose="020B0604020202020204" pitchFamily="34" charset="0"/>
        <a:buChar char="•"/>
        <a:defRPr sz="3645" kern="1200">
          <a:solidFill>
            <a:schemeClr val="tx1"/>
          </a:solidFill>
          <a:latin typeface="+mn-lt"/>
          <a:ea typeface="+mn-ea"/>
          <a:cs typeface="+mn-cs"/>
        </a:defRPr>
      </a:lvl6pPr>
      <a:lvl7pPr marL="6017895" indent="-462915" algn="l" defTabSz="1851660" rtl="0" eaLnBrk="1" latinLnBrk="0" hangingPunct="1">
        <a:lnSpc>
          <a:spcPct val="90000"/>
        </a:lnSpc>
        <a:spcBef>
          <a:spcPts val="1013"/>
        </a:spcBef>
        <a:buFont typeface="Arial" panose="020B0604020202020204" pitchFamily="34" charset="0"/>
        <a:buChar char="•"/>
        <a:defRPr sz="3645" kern="1200">
          <a:solidFill>
            <a:schemeClr val="tx1"/>
          </a:solidFill>
          <a:latin typeface="+mn-lt"/>
          <a:ea typeface="+mn-ea"/>
          <a:cs typeface="+mn-cs"/>
        </a:defRPr>
      </a:lvl7pPr>
      <a:lvl8pPr marL="6943725" indent="-462915" algn="l" defTabSz="1851660" rtl="0" eaLnBrk="1" latinLnBrk="0" hangingPunct="1">
        <a:lnSpc>
          <a:spcPct val="90000"/>
        </a:lnSpc>
        <a:spcBef>
          <a:spcPts val="1013"/>
        </a:spcBef>
        <a:buFont typeface="Arial" panose="020B0604020202020204" pitchFamily="34" charset="0"/>
        <a:buChar char="•"/>
        <a:defRPr sz="3645" kern="1200">
          <a:solidFill>
            <a:schemeClr val="tx1"/>
          </a:solidFill>
          <a:latin typeface="+mn-lt"/>
          <a:ea typeface="+mn-ea"/>
          <a:cs typeface="+mn-cs"/>
        </a:defRPr>
      </a:lvl8pPr>
      <a:lvl9pPr marL="7869555" indent="-462915" algn="l" defTabSz="1851660" rtl="0" eaLnBrk="1" latinLnBrk="0" hangingPunct="1">
        <a:lnSpc>
          <a:spcPct val="90000"/>
        </a:lnSpc>
        <a:spcBef>
          <a:spcPts val="1013"/>
        </a:spcBef>
        <a:buFont typeface="Arial" panose="020B0604020202020204" pitchFamily="34" charset="0"/>
        <a:buChar char="•"/>
        <a:defRPr sz="36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51660" rtl="0" eaLnBrk="1" latinLnBrk="0" hangingPunct="1">
        <a:defRPr sz="3645" kern="1200">
          <a:solidFill>
            <a:schemeClr val="tx1"/>
          </a:solidFill>
          <a:latin typeface="+mn-lt"/>
          <a:ea typeface="+mn-ea"/>
          <a:cs typeface="+mn-cs"/>
        </a:defRPr>
      </a:lvl1pPr>
      <a:lvl2pPr marL="925830" algn="l" defTabSz="1851660" rtl="0" eaLnBrk="1" latinLnBrk="0" hangingPunct="1">
        <a:defRPr sz="3645" kern="1200">
          <a:solidFill>
            <a:schemeClr val="tx1"/>
          </a:solidFill>
          <a:latin typeface="+mn-lt"/>
          <a:ea typeface="+mn-ea"/>
          <a:cs typeface="+mn-cs"/>
        </a:defRPr>
      </a:lvl2pPr>
      <a:lvl3pPr marL="1851660" algn="l" defTabSz="1851660" rtl="0" eaLnBrk="1" latinLnBrk="0" hangingPunct="1">
        <a:defRPr sz="3645" kern="1200">
          <a:solidFill>
            <a:schemeClr val="tx1"/>
          </a:solidFill>
          <a:latin typeface="+mn-lt"/>
          <a:ea typeface="+mn-ea"/>
          <a:cs typeface="+mn-cs"/>
        </a:defRPr>
      </a:lvl3pPr>
      <a:lvl4pPr marL="2777490" algn="l" defTabSz="1851660" rtl="0" eaLnBrk="1" latinLnBrk="0" hangingPunct="1">
        <a:defRPr sz="3645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algn="l" defTabSz="1851660" rtl="0" eaLnBrk="1" latinLnBrk="0" hangingPunct="1">
        <a:defRPr sz="3645" kern="1200">
          <a:solidFill>
            <a:schemeClr val="tx1"/>
          </a:solidFill>
          <a:latin typeface="+mn-lt"/>
          <a:ea typeface="+mn-ea"/>
          <a:cs typeface="+mn-cs"/>
        </a:defRPr>
      </a:lvl5pPr>
      <a:lvl6pPr marL="4629150" algn="l" defTabSz="1851660" rtl="0" eaLnBrk="1" latinLnBrk="0" hangingPunct="1">
        <a:defRPr sz="3645" kern="1200">
          <a:solidFill>
            <a:schemeClr val="tx1"/>
          </a:solidFill>
          <a:latin typeface="+mn-lt"/>
          <a:ea typeface="+mn-ea"/>
          <a:cs typeface="+mn-cs"/>
        </a:defRPr>
      </a:lvl6pPr>
      <a:lvl7pPr marL="5554980" algn="l" defTabSz="1851660" rtl="0" eaLnBrk="1" latinLnBrk="0" hangingPunct="1">
        <a:defRPr sz="3645" kern="1200">
          <a:solidFill>
            <a:schemeClr val="tx1"/>
          </a:solidFill>
          <a:latin typeface="+mn-lt"/>
          <a:ea typeface="+mn-ea"/>
          <a:cs typeface="+mn-cs"/>
        </a:defRPr>
      </a:lvl7pPr>
      <a:lvl8pPr marL="6480810" algn="l" defTabSz="1851660" rtl="0" eaLnBrk="1" latinLnBrk="0" hangingPunct="1">
        <a:defRPr sz="3645" kern="1200">
          <a:solidFill>
            <a:schemeClr val="tx1"/>
          </a:solidFill>
          <a:latin typeface="+mn-lt"/>
          <a:ea typeface="+mn-ea"/>
          <a:cs typeface="+mn-cs"/>
        </a:defRPr>
      </a:lvl8pPr>
      <a:lvl9pPr marL="7406640" algn="l" defTabSz="1851660" rtl="0" eaLnBrk="1" latinLnBrk="0" hangingPunct="1">
        <a:defRPr sz="36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00">
          <p15:clr>
            <a:srgbClr val="F26B43"/>
          </p15:clr>
        </p15:guide>
        <p15:guide id="2" pos="43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3321E910-D3FE-9961-7910-6007F8469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463" y="751114"/>
            <a:ext cx="22574135" cy="4291153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CA" sz="9800" b="0" dirty="0">
                <a:solidFill>
                  <a:schemeClr val="bg1"/>
                </a:solidFill>
                <a:latin typeface="IBM Plex Sans Condensed" panose="020B0506050203000203" pitchFamily="34" charset="0"/>
              </a:rPr>
              <a:t>RECKONING AND REIMAGINING</a:t>
            </a:r>
            <a:br>
              <a:rPr lang="en-CA" sz="9600" b="0" dirty="0">
                <a:solidFill>
                  <a:srgbClr val="DA0000"/>
                </a:solidFill>
                <a:latin typeface="IBM Plex Sans Condensed Text" panose="020B0506050203000203" pitchFamily="34" charset="0"/>
              </a:rPr>
            </a:br>
            <a:r>
              <a:rPr lang="en-CA" sz="13800">
                <a:solidFill>
                  <a:srgbClr val="DA0000"/>
                </a:solidFill>
                <a:latin typeface="IBM Plex Sans Condensed Medium" panose="020B0606050203000203" pitchFamily="34" charset="0"/>
              </a:rPr>
              <a:t>DEBORAH BARNDT</a:t>
            </a:r>
            <a:br>
              <a:rPr lang="en-CA" sz="9600" b="0" dirty="0">
                <a:solidFill>
                  <a:srgbClr val="DA0000"/>
                </a:solidFill>
                <a:latin typeface="IBM Plex Sans Condensed Text" panose="020B0506050203000203" pitchFamily="34" charset="0"/>
              </a:rPr>
            </a:br>
            <a:r>
              <a:rPr lang="en-CA" sz="9800" b="0" dirty="0">
                <a:solidFill>
                  <a:srgbClr val="DA0000"/>
                </a:solidFill>
                <a:latin typeface="IBM Plex Sans Condensed Medium" panose="020B0606050203000203" pitchFamily="34" charset="0"/>
              </a:rPr>
              <a:t>ENGAGED USE OF PHOTOGRAPHY</a:t>
            </a:r>
            <a:br>
              <a:rPr lang="en-CA" sz="9600" b="0" dirty="0">
                <a:solidFill>
                  <a:srgbClr val="DA0000"/>
                </a:solidFill>
                <a:latin typeface="IBM Plex Sans" panose="020B0503050203000203" pitchFamily="34" charset="0"/>
              </a:rPr>
            </a:br>
            <a:endParaRPr lang="en-US" sz="8000" b="0" dirty="0">
              <a:solidFill>
                <a:srgbClr val="DA0000"/>
              </a:solidFill>
              <a:latin typeface="IBM Plex Sans" panose="020B050305020300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2AEC3D-86A2-E9C5-17CB-0FC1841BC8D9}"/>
              </a:ext>
            </a:extLst>
          </p:cNvPr>
          <p:cNvSpPr txBox="1"/>
          <p:nvPr/>
        </p:nvSpPr>
        <p:spPr>
          <a:xfrm>
            <a:off x="938464" y="4513912"/>
            <a:ext cx="22980315" cy="29632744"/>
          </a:xfrm>
          <a:prstGeom prst="rect">
            <a:avLst/>
          </a:prstGeom>
          <a:solidFill>
            <a:schemeClr val="tx1"/>
          </a:solidFill>
        </p:spPr>
        <p:txBody>
          <a:bodyPr vert="horz" lIns="0" tIns="0" rIns="0" bIns="0" rtlCol="0">
            <a:noAutofit/>
          </a:bodyPr>
          <a:lstStyle/>
          <a:p>
            <a:pPr defTabSz="1828782">
              <a:lnSpc>
                <a:spcPct val="90000"/>
              </a:lnSpc>
              <a:spcAft>
                <a:spcPts val="600"/>
              </a:spcAft>
            </a:pPr>
            <a:endParaRPr lang="en-CA" sz="4000" dirty="0">
              <a:solidFill>
                <a:schemeClr val="bg1"/>
              </a:solidFill>
              <a:latin typeface="IBM Plex Sans" panose="020B0503050203000203" pitchFamily="34" charset="0"/>
            </a:endParaRPr>
          </a:p>
          <a:p>
            <a:pPr defTabSz="1828782">
              <a:lnSpc>
                <a:spcPct val="90000"/>
              </a:lnSpc>
              <a:spcAft>
                <a:spcPts val="600"/>
              </a:spcAft>
            </a:pPr>
            <a:r>
              <a:rPr lang="en-CA" sz="3900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Photographs have always been central to my research, education, and community engagement. </a:t>
            </a:r>
          </a:p>
          <a:p>
            <a:pPr defTabSz="1828782">
              <a:lnSpc>
                <a:spcPct val="90000"/>
              </a:lnSpc>
              <a:spcAft>
                <a:spcPts val="600"/>
              </a:spcAft>
            </a:pPr>
            <a:r>
              <a:rPr lang="en-CA" sz="3900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The camera has been a kind of right hand in my life journey, my lens framed by my own identity </a:t>
            </a:r>
          </a:p>
          <a:p>
            <a:pPr defTabSz="1828782">
              <a:lnSpc>
                <a:spcPct val="90000"/>
              </a:lnSpc>
              <a:spcAft>
                <a:spcPts val="600"/>
              </a:spcAft>
            </a:pPr>
            <a:r>
              <a:rPr lang="en-CA" sz="3900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as well as by the social movements that shaped both my personal and our collective history. </a:t>
            </a:r>
          </a:p>
          <a:p>
            <a:pPr defTabSz="1828782">
              <a:lnSpc>
                <a:spcPct val="90000"/>
              </a:lnSpc>
              <a:spcAft>
                <a:spcPts val="600"/>
              </a:spcAft>
            </a:pPr>
            <a:r>
              <a:rPr lang="en-CA" sz="3900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 </a:t>
            </a:r>
          </a:p>
          <a:p>
            <a:pPr defTabSz="1828782">
              <a:lnSpc>
                <a:spcPct val="90000"/>
              </a:lnSpc>
              <a:spcAft>
                <a:spcPts val="600"/>
              </a:spcAft>
            </a:pPr>
            <a:r>
              <a:rPr lang="en-CA" sz="3900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Over the past year, I engaged a team of five graduate students in </a:t>
            </a:r>
            <a:r>
              <a:rPr lang="en-CA" sz="4200" b="1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a process of “participatory archiving,”</a:t>
            </a:r>
            <a:r>
              <a:rPr lang="en-CA" sz="3900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 critically revisiting the places, people, and processes represented in my photographs captured over five decades of transnational research and activism. You can follow that process of “Participatory Archiving”  through a video on the TV screen or a QR code. </a:t>
            </a:r>
          </a:p>
          <a:p>
            <a:pPr defTabSz="1828782">
              <a:lnSpc>
                <a:spcPct val="90000"/>
              </a:lnSpc>
              <a:spcAft>
                <a:spcPts val="600"/>
              </a:spcAft>
            </a:pPr>
            <a:r>
              <a:rPr lang="en-CA" sz="3900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 </a:t>
            </a:r>
          </a:p>
          <a:p>
            <a:pPr defTabSz="1828782">
              <a:lnSpc>
                <a:spcPct val="90000"/>
              </a:lnSpc>
              <a:spcAft>
                <a:spcPts val="600"/>
              </a:spcAft>
            </a:pPr>
            <a:r>
              <a:rPr lang="en-CA" sz="3900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Based on my photo archives, I am remounting a 2009 exhibit, “Cross-Pollinations: Photography </a:t>
            </a:r>
          </a:p>
          <a:p>
            <a:pPr defTabSz="1828782">
              <a:lnSpc>
                <a:spcPct val="90000"/>
              </a:lnSpc>
              <a:spcAft>
                <a:spcPts val="600"/>
              </a:spcAft>
            </a:pPr>
            <a:r>
              <a:rPr lang="en-CA" sz="3900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for Social Change in the Americas,” which reflects my ongoing movement between Toronto and Latin America: Peru in the ‘70s, Nicaragua in the ‘80s, Mexico in the ‘90s, always with a camera in my hand </a:t>
            </a:r>
          </a:p>
          <a:p>
            <a:pPr defTabSz="1828782">
              <a:lnSpc>
                <a:spcPct val="90000"/>
              </a:lnSpc>
              <a:spcAft>
                <a:spcPts val="600"/>
              </a:spcAft>
            </a:pPr>
            <a:r>
              <a:rPr lang="en-CA" sz="3900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to document social movements and to teach others to photograph their own lives, to tell their own stories. </a:t>
            </a:r>
            <a:r>
              <a:rPr lang="en-CA" sz="4200" b="1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These photos are representative of my decades as an activist in popular education, social justice, and international solidarity movements. </a:t>
            </a:r>
            <a:r>
              <a:rPr lang="en-CA" sz="3900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The narrative thread weaves back and forth from projects in the Americas, cross-pollinating uses of photography for social change.</a:t>
            </a:r>
          </a:p>
          <a:p>
            <a:pPr defTabSz="1828782">
              <a:lnSpc>
                <a:spcPct val="90000"/>
              </a:lnSpc>
              <a:spcAft>
                <a:spcPts val="600"/>
              </a:spcAft>
            </a:pPr>
            <a:r>
              <a:rPr lang="en-CA" sz="3900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 </a:t>
            </a:r>
          </a:p>
          <a:p>
            <a:pPr defTabSz="1828782">
              <a:lnSpc>
                <a:spcPct val="90000"/>
              </a:lnSpc>
              <a:spcAft>
                <a:spcPts val="600"/>
              </a:spcAft>
            </a:pPr>
            <a:r>
              <a:rPr lang="en-CA" sz="3900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I have organized the exhibit into five sections on five walls, to be viewed </a:t>
            </a:r>
            <a:r>
              <a:rPr lang="en-CA" sz="4200" b="1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right to left</a:t>
            </a:r>
            <a:r>
              <a:rPr lang="en-CA" sz="3900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:</a:t>
            </a:r>
          </a:p>
          <a:p>
            <a:pPr defTabSz="1828782">
              <a:lnSpc>
                <a:spcPct val="90000"/>
              </a:lnSpc>
              <a:spcAft>
                <a:spcPts val="600"/>
              </a:spcAft>
            </a:pPr>
            <a:endParaRPr lang="en-CA" sz="3900" dirty="0">
              <a:solidFill>
                <a:schemeClr val="bg1"/>
              </a:solidFill>
              <a:latin typeface="IBM Plex Sans" panose="020B0503050203000203" pitchFamily="34" charset="0"/>
              <a:cs typeface="Arial" panose="020B0604020202020204" pitchFamily="34" charset="0"/>
            </a:endParaRPr>
          </a:p>
          <a:p>
            <a:pPr marL="514840" indent="-514840" defTabSz="1828782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3900" b="1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 Peru (1976): Photo Codes and </a:t>
            </a:r>
            <a:r>
              <a:rPr lang="en-CA" sz="3900" b="1" i="1" dirty="0" err="1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Foto-Novelas</a:t>
            </a:r>
            <a:r>
              <a:rPr lang="en-CA" sz="3900" b="1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 for Indigenous Migrants </a:t>
            </a:r>
          </a:p>
          <a:p>
            <a:pPr marL="514840" indent="-514840" defTabSz="1828782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3900" b="1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Toronto (1978-84): Photo Posters and Photo Stories for ESL Classes</a:t>
            </a:r>
          </a:p>
          <a:p>
            <a:pPr marL="514840" indent="-514840" defTabSz="1828782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3900" b="1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 Nicaragua (1981-84): Photo Journalism for Popular Education </a:t>
            </a:r>
          </a:p>
          <a:p>
            <a:pPr marL="514840" indent="-514840" defTabSz="1828782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3900" b="1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 Toronto (1986-93): Photo Stories for Social Movements</a:t>
            </a:r>
          </a:p>
          <a:p>
            <a:pPr marL="514840" indent="-514840" defTabSz="1828782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3900" b="1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 York University (1993-2023): Arts-Based Collaborative Research</a:t>
            </a:r>
          </a:p>
          <a:p>
            <a:pPr marL="514840" indent="-514840" defTabSz="1828782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CA" sz="3900" dirty="0">
              <a:solidFill>
                <a:schemeClr val="bg1"/>
              </a:solidFill>
              <a:latin typeface="IBM Plex Sans" panose="020B0503050203000203" pitchFamily="34" charset="0"/>
              <a:cs typeface="Arial" panose="020B0604020202020204" pitchFamily="34" charset="0"/>
            </a:endParaRPr>
          </a:p>
          <a:p>
            <a:pPr defTabSz="1828782">
              <a:lnSpc>
                <a:spcPct val="90000"/>
              </a:lnSpc>
              <a:spcAft>
                <a:spcPts val="600"/>
              </a:spcAft>
            </a:pPr>
            <a:r>
              <a:rPr lang="en-CA" sz="3900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The first four panels feature black-and-white analogue photography used in my work as a popular educator within social movements before I joined the York’s Faculty of Environmental and Urban Change in 1993. A display case in the middle of those panels offers examples of the educational materials (posters, kits, books, video) that reveal </a:t>
            </a:r>
            <a:r>
              <a:rPr lang="en-CA" sz="4200" b="1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the ultimate social uses of the photos. </a:t>
            </a:r>
          </a:p>
          <a:p>
            <a:pPr defTabSz="1828782">
              <a:lnSpc>
                <a:spcPct val="90000"/>
              </a:lnSpc>
              <a:spcAft>
                <a:spcPts val="600"/>
              </a:spcAft>
            </a:pPr>
            <a:r>
              <a:rPr lang="en-CA" sz="3900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Examples from my photo archive are also on display.</a:t>
            </a:r>
          </a:p>
          <a:p>
            <a:pPr defTabSz="1828782">
              <a:lnSpc>
                <a:spcPct val="90000"/>
              </a:lnSpc>
              <a:spcAft>
                <a:spcPts val="600"/>
              </a:spcAft>
            </a:pPr>
            <a:endParaRPr lang="en-CA" sz="3900" dirty="0">
              <a:solidFill>
                <a:schemeClr val="bg1"/>
              </a:solidFill>
              <a:latin typeface="IBM Plex Sans" panose="020B0503050203000203" pitchFamily="34" charset="0"/>
              <a:cs typeface="Arial" panose="020B0604020202020204" pitchFamily="34" charset="0"/>
            </a:endParaRPr>
          </a:p>
          <a:p>
            <a:pPr defTabSz="1828782">
              <a:lnSpc>
                <a:spcPct val="90000"/>
              </a:lnSpc>
              <a:spcAft>
                <a:spcPts val="600"/>
              </a:spcAft>
            </a:pPr>
            <a:r>
              <a:rPr lang="en-CA" sz="3900" dirty="0">
                <a:solidFill>
                  <a:schemeClr val="bg1"/>
                </a:solidFill>
                <a:latin typeface="IBM Plex Sans" panose="020B0503050203000203" pitchFamily="34" charset="0"/>
              </a:rPr>
              <a:t>I am revisiting these images and the shifting contexts of the photos and critically rethinking my role as a </a:t>
            </a:r>
            <a:r>
              <a:rPr lang="en-CA" sz="3900" i="1" dirty="0">
                <a:solidFill>
                  <a:schemeClr val="bg1"/>
                </a:solidFill>
                <a:latin typeface="IBM Plex Sans" panose="020B0503050203000203" pitchFamily="34" charset="0"/>
              </a:rPr>
              <a:t>gringa </a:t>
            </a:r>
            <a:r>
              <a:rPr lang="en-CA" sz="3900" dirty="0">
                <a:solidFill>
                  <a:schemeClr val="bg1"/>
                </a:solidFill>
                <a:latin typeface="IBM Plex Sans" panose="020B0503050203000203" pitchFamily="34" charset="0"/>
              </a:rPr>
              <a:t>outsider researcher, documenter and facilitator in communities marginalized by class, race, gender, and Indigeneity. </a:t>
            </a:r>
            <a:r>
              <a:rPr lang="en-CA" sz="4200" b="1" dirty="0">
                <a:solidFill>
                  <a:schemeClr val="bg1"/>
                </a:solidFill>
                <a:latin typeface="IBM Plex Sans" panose="020B0503050203000203" pitchFamily="34" charset="0"/>
              </a:rPr>
              <a:t>The exhibit invites viewers to engage with the photos to generate conversations about the contexts, content, processes, and meanings of the images.</a:t>
            </a:r>
          </a:p>
          <a:p>
            <a:pPr defTabSz="1828782">
              <a:lnSpc>
                <a:spcPct val="90000"/>
              </a:lnSpc>
              <a:spcAft>
                <a:spcPts val="600"/>
              </a:spcAft>
            </a:pPr>
            <a:endParaRPr lang="en-CA" sz="3900" dirty="0">
              <a:solidFill>
                <a:schemeClr val="bg1"/>
              </a:solidFill>
              <a:latin typeface="IBM Plex Sans" panose="020B0503050203000203" pitchFamily="34" charset="0"/>
              <a:cs typeface="Arial" panose="020B0604020202020204" pitchFamily="34" charset="0"/>
            </a:endParaRPr>
          </a:p>
          <a:p>
            <a:pPr defTabSz="1828782">
              <a:lnSpc>
                <a:spcPct val="90000"/>
              </a:lnSpc>
              <a:spcAft>
                <a:spcPts val="600"/>
              </a:spcAft>
            </a:pPr>
            <a:r>
              <a:rPr lang="en-CA" sz="4200" b="1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Why activate the archive?</a:t>
            </a:r>
            <a:r>
              <a:rPr lang="en-CA" sz="3900" b="1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 </a:t>
            </a:r>
            <a:r>
              <a:rPr lang="en-CA" sz="3900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I don’t want my photos to gather dust in a vault. Archives take on new life when used by researchers and educators, artists and activists in critical and creative ways. I offer some examples of how archival photos can be activated. I invite viewers to consider others!</a:t>
            </a:r>
          </a:p>
          <a:p>
            <a:pPr defTabSz="1828782">
              <a:lnSpc>
                <a:spcPct val="90000"/>
              </a:lnSpc>
              <a:spcAft>
                <a:spcPts val="600"/>
              </a:spcAft>
            </a:pPr>
            <a:endParaRPr lang="en-CA" sz="3900" dirty="0">
              <a:solidFill>
                <a:schemeClr val="bg1"/>
              </a:solidFill>
              <a:latin typeface="IBM Plex Sans" panose="020B0503050203000203" pitchFamily="34" charset="0"/>
              <a:cs typeface="Arial" panose="020B0604020202020204" pitchFamily="34" charset="0"/>
            </a:endParaRPr>
          </a:p>
          <a:p>
            <a:pPr defTabSz="1828782">
              <a:lnSpc>
                <a:spcPct val="90000"/>
              </a:lnSpc>
              <a:spcAft>
                <a:spcPts val="600"/>
              </a:spcAft>
            </a:pPr>
            <a:r>
              <a:rPr lang="en-CA" sz="3900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Now part of the Clara Thomas Archives and Special Collections at York University Libraries, these archival photographs also reflect an era of black-and-white analogue photography, superseded in recent decades by the ubiquity of digital colour photography. </a:t>
            </a:r>
          </a:p>
          <a:p>
            <a:pPr defTabSz="1828782">
              <a:lnSpc>
                <a:spcPct val="90000"/>
              </a:lnSpc>
              <a:spcAft>
                <a:spcPts val="600"/>
              </a:spcAft>
            </a:pPr>
            <a:endParaRPr lang="en-CA" sz="3900" dirty="0">
              <a:solidFill>
                <a:schemeClr val="bg1"/>
              </a:solidFill>
              <a:latin typeface="IBM Plex Sans" panose="020B0503050203000203" pitchFamily="34" charset="0"/>
              <a:cs typeface="Arial" panose="020B0604020202020204" pitchFamily="34" charset="0"/>
            </a:endParaRPr>
          </a:p>
          <a:p>
            <a:pPr defTabSz="1828782">
              <a:lnSpc>
                <a:spcPct val="90000"/>
              </a:lnSpc>
              <a:spcAft>
                <a:spcPts val="600"/>
              </a:spcAft>
            </a:pPr>
            <a:r>
              <a:rPr lang="en-CA" sz="3900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The relationships developed during those pre-York decades fed all the major research projects I undertook during my 30-year tenure at the University. The final panel in the exhibit refers to </a:t>
            </a:r>
            <a:r>
              <a:rPr lang="en-CA" sz="4200" b="1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three more recent arts-based collaborative research projects which integrate digital, video,</a:t>
            </a:r>
          </a:p>
          <a:p>
            <a:pPr defTabSz="1828782">
              <a:lnSpc>
                <a:spcPct val="90000"/>
              </a:lnSpc>
              <a:spcAft>
                <a:spcPts val="600"/>
              </a:spcAft>
            </a:pPr>
            <a:r>
              <a:rPr lang="en-CA" sz="4200" b="1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 and multimedia online formats</a:t>
            </a:r>
            <a:r>
              <a:rPr lang="en-CA" sz="4200" dirty="0">
                <a:solidFill>
                  <a:schemeClr val="bg1"/>
                </a:solidFill>
                <a:latin typeface="IBM Plex Sans" panose="020B0503050203000203" pitchFamily="34" charset="0"/>
                <a:cs typeface="Arial" panose="020B0604020202020204" pitchFamily="34" charset="0"/>
              </a:rPr>
              <a:t>.</a:t>
            </a:r>
            <a:endParaRPr lang="en-CA" sz="4200" dirty="0">
              <a:latin typeface="IBM Plex Sans" panose="020B0503050203000203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A140220-4832-8E1B-9046-207074CD80DE}"/>
              </a:ext>
            </a:extLst>
          </p:cNvPr>
          <p:cNvSpPr/>
          <p:nvPr/>
        </p:nvSpPr>
        <p:spPr>
          <a:xfrm>
            <a:off x="770021" y="4379495"/>
            <a:ext cx="23293137" cy="302955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pic>
        <p:nvPicPr>
          <p:cNvPr id="11" name="Picture 10" descr="A white letter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CF018C67-E887-2597-9370-55FF592C35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4232" y="35278447"/>
            <a:ext cx="5898366" cy="8462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59DEDBD-4328-BE25-79DF-23442EC253D0}"/>
              </a:ext>
            </a:extLst>
          </p:cNvPr>
          <p:cNvSpPr txBox="1"/>
          <p:nvPr/>
        </p:nvSpPr>
        <p:spPr>
          <a:xfrm>
            <a:off x="6172200" y="18031144"/>
            <a:ext cx="1234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03A0C5-6570-32B6-5F89-7C8896BFD73A}"/>
              </a:ext>
            </a:extLst>
          </p:cNvPr>
          <p:cNvSpPr txBox="1"/>
          <p:nvPr/>
        </p:nvSpPr>
        <p:spPr>
          <a:xfrm>
            <a:off x="6172200" y="18031144"/>
            <a:ext cx="1234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2" name="AutoShape 2" descr="euc_yu_PRIMARY_vert_REV.eps">
            <a:extLst>
              <a:ext uri="{FF2B5EF4-FFF2-40B4-BE49-F238E27FC236}">
                <a16:creationId xmlns:a16="http://schemas.microsoft.com/office/drawing/2014/main" id="{C68402DD-6476-10A7-8499-BD343BCF4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92000" y="18135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6">
            <a:extLst>
              <a:ext uri="{FF2B5EF4-FFF2-40B4-BE49-F238E27FC236}">
                <a16:creationId xmlns:a16="http://schemas.microsoft.com/office/drawing/2014/main" id="{A8D3D537-46F0-D2B8-B90D-9E449B825C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04737" y="33447788"/>
            <a:ext cx="4672263" cy="467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951B101-E377-9138-9201-6737D0319E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463" y="35288464"/>
            <a:ext cx="7291137" cy="821056"/>
          </a:xfrm>
          <a:prstGeom prst="rect">
            <a:avLst/>
          </a:prstGeom>
        </p:spPr>
      </p:pic>
      <p:pic>
        <p:nvPicPr>
          <p:cNvPr id="4" name="Picture 3" descr="A picture containing text, font, typography, graphics&#10;&#10;Description automatically generated">
            <a:extLst>
              <a:ext uri="{FF2B5EF4-FFF2-40B4-BE49-F238E27FC236}">
                <a16:creationId xmlns:a16="http://schemas.microsoft.com/office/drawing/2014/main" id="{08EE1188-B56B-1FEB-CC42-2846C44012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636" y="34767402"/>
            <a:ext cx="3065527" cy="131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0681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177</TotalTime>
  <Words>617</Words>
  <Application>Microsoft Macintosh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Arial</vt:lpstr>
      <vt:lpstr>Calibri</vt:lpstr>
      <vt:lpstr>Calibri Light</vt:lpstr>
      <vt:lpstr>IBM Plex Sans</vt:lpstr>
      <vt:lpstr>IBM Plex Sans Condensed</vt:lpstr>
      <vt:lpstr>IBM Plex Sans Condensed Medium</vt:lpstr>
      <vt:lpstr>IBM Plex Sans Condensed Text</vt:lpstr>
      <vt:lpstr>IBM Plex Sans ExtraLight</vt:lpstr>
      <vt:lpstr>IBM Plex Sans SemiBold</vt:lpstr>
      <vt:lpstr>IBM Plex Serif ExtraLight</vt:lpstr>
      <vt:lpstr>IBM Plex Serif Medium</vt:lpstr>
      <vt:lpstr>Times New Roman</vt:lpstr>
      <vt:lpstr>Office Theme</vt:lpstr>
      <vt:lpstr>RECKONING AND REIMAGINING DEBORAH BARNDT ENGAGED USE OF PHOTOGRAPHY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Reckoning and Reimagining:  Deborah Barndt’s Engaged Use of Photography </dc:title>
  <dc:creator>Jennifer Grant</dc:creator>
  <cp:lastModifiedBy>Deborah Barndt</cp:lastModifiedBy>
  <cp:revision>34</cp:revision>
  <dcterms:created xsi:type="dcterms:W3CDTF">2023-05-16T15:46:29Z</dcterms:created>
  <dcterms:modified xsi:type="dcterms:W3CDTF">2023-05-19T14:32:49Z</dcterms:modified>
</cp:coreProperties>
</file>